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smart image detection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Pada dasarnya, artificial intelligence sendiri tercipta karena manusia yang ingin membuat mesin yang dapat membantu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menyelesaikan masalah dalam suatu cara yang bisa dianggap "smart" atau cerdas.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ANI 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-Automated cars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-Smartphone, sistem maps, atau mendapat masukan/saran lagu dari youtube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-Spam filter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-Saran produk e-commerce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-Googletranslate, voice recog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-banyak contoh lain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Where are we now?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Who the hell is he?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OpenAI is a non-profit AI research company, discovering and enacting the path to safe artificial general intelligence.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 penting disini adalah AI memiliki kemampuan untuk mengambil alih pekerjaan kita yang bersifat repetitif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sedangkan kita bisa memaksimalkan kemampuan diri kita sebagai manusia hingga semaksimal mungkin.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Yaitu, menjadi manusia.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Pada dasarnya, artificial intelligence sendiri tercipta karena manusia yang ingin membuat mesin yang dapat membantu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menyelesaikan masalah dalam suatu cara yang bisa dianggap "smart" atau cerdas.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id"/>
              <a:t>Artificial Intelligence is the science and engineering of making intelligent machines, especially intelligent computer programs. </a:t>
            </a:r>
            <a:r>
              <a:rPr lang="id"/>
              <a:t>Tujuannya sendiri adalah membuat sebuah program yang cukup pintar untuk meniru perilaku manusia dalam menyelesaikan masalah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/>
              <a:t>Open Talk #2 How to begin your journey with AI technology</a:t>
            </a:r>
            <a:endParaRPr sz="4000"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Workshop &amp; Riset Informatika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50400" y="418200"/>
            <a:ext cx="6510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Smart Image detection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Banyak perusahaan yang telah menerapkan AI</a:t>
            </a:r>
            <a:endParaRPr sz="1800"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707" y="0"/>
            <a:ext cx="5878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ANI → Weak AI (Artificial Narrow Intelligence)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"/>
              <a:t>AGI → Strong AI or Human-level AI (Artificial General Intelligence)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"/>
              <a:t>ASI → Artificial SuperInteligence 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3300250" y="849900"/>
            <a:ext cx="569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id" sz="2400">
                <a:solidFill>
                  <a:srgbClr val="666666"/>
                </a:solidFill>
              </a:rPr>
              <a:t>“Where We Are Currently is A World Running on ANI” - Tim Urban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13" y="786950"/>
            <a:ext cx="7844174" cy="4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1678550" y="214750"/>
            <a:ext cx="6510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latin typeface="Roboto"/>
                <a:ea typeface="Roboto"/>
                <a:cs typeface="Roboto"/>
                <a:sym typeface="Roboto"/>
              </a:rPr>
              <a:t>REINFORCEMENT LEARNING?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250" y="271550"/>
            <a:ext cx="5805125" cy="33195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320000" dist="19050">
              <a:srgbClr val="000000">
                <a:alpha val="50000"/>
              </a:srgbClr>
            </a:outerShdw>
          </a:effectLst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324425" y="9479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Elon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Musk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Founder of OpenAI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350" y="329000"/>
            <a:ext cx="3157626" cy="16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866775"/>
            <a:ext cx="5524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5" y="124525"/>
            <a:ext cx="87012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What does this mean?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471488"/>
            <a:ext cx="56578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Intro</a:t>
            </a:r>
            <a:endParaRPr/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Hilal Arsa Himawan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38" y="280988"/>
            <a:ext cx="618172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1434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147" y="152400"/>
            <a:ext cx="5172453" cy="264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Where to start?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75" y="216462"/>
            <a:ext cx="5634650" cy="4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0" y="1788413"/>
            <a:ext cx="2984175" cy="15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186" y="1900375"/>
            <a:ext cx="1879625" cy="15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750" y="1788413"/>
            <a:ext cx="2262975" cy="15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77250" y="4282575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waitbutwhy.com/2015/01/artificial-intelligence-revolution-1.html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511"/>
            <a:ext cx="9144000" cy="465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117"/>
            <a:ext cx="9143999" cy="470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911"/>
            <a:ext cx="9144000" cy="468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3549100" y="173600"/>
            <a:ext cx="4884900" cy="11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What to expect from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Artificial Intellegent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Video#4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AI in your daily life</a:t>
            </a:r>
            <a:endParaRPr/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How AI can affect and improve daily quality of life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150"/>
            <a:ext cx="79533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9825"/>
            <a:ext cx="74676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What is AI?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999900" cy="266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2" y="1919075"/>
            <a:ext cx="3999899" cy="26638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451" y="1117876"/>
            <a:ext cx="5527100" cy="2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246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52400" y="4735100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http://getweps.com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/>
        <p:spPr>
          <a:xfrm>
            <a:off x="42450" y="220750"/>
            <a:ext cx="9059099" cy="442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Facebook AI Research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" y="1294225"/>
            <a:ext cx="4562600" cy="25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The First Seamless Personal Assisstant</a:t>
            </a:r>
            <a:endParaRPr/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3" y="1285875"/>
            <a:ext cx="4551774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